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3A44-F1EC-438D-80BC-2D8879ED0BA7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77DA7-4468-4B68-8D91-76DE2C16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3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7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6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8AB0-6E8A-4204-94A2-F5EC96790732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B198-53D7-4FF3-9A21-33E143F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Trade Connect Website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Websites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33" y="5635840"/>
            <a:ext cx="919553" cy="996182"/>
          </a:xfrm>
          <a:prstGeom prst="rect">
            <a:avLst/>
          </a:prstGeom>
        </p:spPr>
      </p:pic>
      <p:pic>
        <p:nvPicPr>
          <p:cNvPr id="3" name="Picture 2" descr="2015 LA Trade Connec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914" y="2059794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2015-05-04T13:50:17Z</dcterms:created>
  <dcterms:modified xsi:type="dcterms:W3CDTF">2015-06-02T14:37:43Z</dcterms:modified>
</cp:coreProperties>
</file>